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sldIdLst>
    <p:sldId id="256" r:id="rId5"/>
    <p:sldId id="257" r:id="rId6"/>
    <p:sldId id="259" r:id="rId7"/>
    <p:sldId id="261" r:id="rId8"/>
    <p:sldId id="264" r:id="rId9"/>
    <p:sldId id="268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3DD7E3-34F0-423F-B855-B7C1FFB95782}">
          <p14:sldIdLst>
            <p14:sldId id="256"/>
            <p14:sldId id="257"/>
            <p14:sldId id="259"/>
            <p14:sldId id="261"/>
            <p14:sldId id="264"/>
            <p14:sldId id="268"/>
            <p14:sldId id="266"/>
          </p14:sldIdLst>
        </p14:section>
        <p14:section name="Раздел без заголовка" id="{6476CFE9-9BF8-483D-B693-59CED1247234}">
          <p14:sldIdLst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Пример графика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6-4E94-A1DC-3D36529E5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6-4E94-A1DC-3D36529E59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6-4E94-A1DC-3D36529E5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682735"/>
        <c:axId val="255681071"/>
      </c:barChart>
      <c:catAx>
        <c:axId val="25568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55681071"/>
        <c:crosses val="autoZero"/>
        <c:auto val="1"/>
        <c:lblAlgn val="ctr"/>
        <c:lblOffset val="100"/>
        <c:noMultiLvlLbl val="0"/>
      </c:catAx>
      <c:valAx>
        <c:axId val="255681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5568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Пример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19409882219886959"/>
          <c:y val="0.10846870838881491"/>
          <c:w val="0.62449069713111938"/>
          <c:h val="0.786434255638151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29-4136-8C0E-A2F42C5F3C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9-4136-8C0E-A2F42C5F3C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29-4136-8C0E-A2F42C5F3C4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29-4136-8C0E-A2F42C5F3C4D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9-4569-BAE7-4BCB4F2E6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68669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1680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4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sp>
        <p:nvSpPr>
          <p:cNvPr id="10" name="object 2"/>
          <p:cNvSpPr/>
          <p:nvPr userDrawn="1"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Google Shape;108;p34"/>
          <p:cNvPicPr preferRelativeResize="0"/>
          <p:nvPr userDrawn="1"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-415925"/>
            <a:ext cx="2079600" cy="207960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 userDrawn="1"/>
        </p:nvSpPr>
        <p:spPr>
          <a:xfrm>
            <a:off x="180975" y="224799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 userDrawn="1"/>
        </p:nvSpPr>
        <p:spPr>
          <a:xfrm>
            <a:off x="90488" y="323052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3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  <p:sp>
        <p:nvSpPr>
          <p:cNvPr id="11" name="object 2"/>
          <p:cNvSpPr/>
          <p:nvPr userDrawn="1"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6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0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2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1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9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358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8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16294" y="0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12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68669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5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38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sp>
        <p:nvSpPr>
          <p:cNvPr id="10" name="object 2"/>
          <p:cNvSpPr/>
          <p:nvPr userDrawn="1"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Google Shape;108;p34"/>
          <p:cNvPicPr preferRelativeResize="0"/>
          <p:nvPr userDrawn="1"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 userDrawn="1"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  <p:sp>
        <p:nvSpPr>
          <p:cNvPr id="11" name="object 2"/>
          <p:cNvSpPr/>
          <p:nvPr userDrawn="1"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83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3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0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5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2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1680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5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3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2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-415925"/>
            <a:ext cx="2079600" cy="207960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80975" y="224799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90488" y="323052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0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3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1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0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1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4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358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87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16294" y="0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49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4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3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186651"/>
            <a:ext cx="7931059" cy="731023"/>
          </a:xfrm>
        </p:spPr>
        <p:txBody>
          <a:bodyPr/>
          <a:lstStyle/>
          <a:p>
            <a:pPr algn="l"/>
            <a:r>
              <a:rPr lang="en-US" dirty="0" err="1"/>
              <a:t>Atyp</a:t>
            </a:r>
            <a:r>
              <a:rPr lang="en-US" dirty="0"/>
              <a:t> Display Medium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96" y="5212080"/>
            <a:ext cx="10538604" cy="686696"/>
          </a:xfrm>
        </p:spPr>
        <p:txBody>
          <a:bodyPr/>
          <a:lstStyle/>
          <a:p>
            <a:r>
              <a:rPr lang="en-US" dirty="0" err="1"/>
              <a:t>Atyp</a:t>
            </a:r>
            <a:r>
              <a:rPr lang="en-US" dirty="0"/>
              <a:t> Display Regular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3812" y="0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1</a:t>
            </a:r>
          </a:p>
        </p:txBody>
      </p:sp>
    </p:spTree>
    <p:extLst>
      <p:ext uri="{BB962C8B-B14F-4D97-AF65-F5344CB8AC3E}">
        <p14:creationId xmlns:p14="http://schemas.microsoft.com/office/powerpoint/2010/main" val="302868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Atyp</a:t>
            </a:r>
            <a:r>
              <a:rPr lang="en-US" dirty="0"/>
              <a:t> Display Regular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52" y="5212080"/>
            <a:ext cx="12085048" cy="666206"/>
          </a:xfrm>
        </p:spPr>
        <p:txBody>
          <a:bodyPr/>
          <a:lstStyle/>
          <a:p>
            <a:r>
              <a:rPr lang="en-US" dirty="0" err="1"/>
              <a:t>Atyp</a:t>
            </a:r>
            <a:r>
              <a:rPr lang="en-US" dirty="0"/>
              <a:t> Display Light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3812" y="0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2</a:t>
            </a:r>
          </a:p>
        </p:txBody>
      </p:sp>
    </p:spTree>
    <p:extLst>
      <p:ext uri="{BB962C8B-B14F-4D97-AF65-F5344CB8AC3E}">
        <p14:creationId xmlns:p14="http://schemas.microsoft.com/office/powerpoint/2010/main" val="176951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Atyp</a:t>
            </a:r>
            <a:r>
              <a:rPr lang="en-US" dirty="0"/>
              <a:t> Display Regular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648" y="3046543"/>
            <a:ext cx="12045351" cy="490710"/>
          </a:xfrm>
        </p:spPr>
        <p:txBody>
          <a:bodyPr/>
          <a:lstStyle/>
          <a:p>
            <a:r>
              <a:rPr lang="en-US" dirty="0" err="1"/>
              <a:t>Atyp</a:t>
            </a:r>
            <a:r>
              <a:rPr lang="en-US" dirty="0"/>
              <a:t> Display Light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3812" y="0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3</a:t>
            </a:r>
          </a:p>
        </p:txBody>
      </p:sp>
    </p:spTree>
    <p:extLst>
      <p:ext uri="{BB962C8B-B14F-4D97-AF65-F5344CB8AC3E}">
        <p14:creationId xmlns:p14="http://schemas.microsoft.com/office/powerpoint/2010/main" val="188774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Atyp</a:t>
            </a:r>
            <a:r>
              <a:rPr lang="en-US" dirty="0"/>
              <a:t> Display Regular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13812" y="0"/>
            <a:ext cx="3736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rPr>
              <a:t>Пример титульного листа 4</a:t>
            </a:r>
          </a:p>
        </p:txBody>
      </p:sp>
    </p:spTree>
    <p:extLst>
      <p:ext uri="{BB962C8B-B14F-4D97-AF65-F5344CB8AC3E}">
        <p14:creationId xmlns:p14="http://schemas.microsoft.com/office/powerpoint/2010/main" val="110126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0">
              <a:buNone/>
            </a:pPr>
            <a:r>
              <a:rPr lang="ru-RU" dirty="0" err="1">
                <a:solidFill>
                  <a:srgbClr val="000000"/>
                </a:solidFill>
              </a:rPr>
              <a:t>Atyp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Display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Light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Театр со сплошной заливкой">
            <a:extLst>
              <a:ext uri="{FF2B5EF4-FFF2-40B4-BE49-F238E27FC236}">
                <a16:creationId xmlns:a16="http://schemas.microsoft.com/office/drawing/2014/main" id="{1097D05B-E30C-4398-9534-9C1A6CE11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85" y="21416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7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96" y="457200"/>
            <a:ext cx="4660932" cy="1600200"/>
          </a:xfrm>
        </p:spPr>
        <p:txBody>
          <a:bodyPr/>
          <a:lstStyle/>
          <a:p>
            <a:r>
              <a:rPr lang="ru-RU" dirty="0" err="1"/>
              <a:t>Atyp</a:t>
            </a:r>
            <a:r>
              <a:rPr lang="ru-RU" dirty="0"/>
              <a:t> Display </a:t>
            </a:r>
            <a:r>
              <a:rPr lang="ru-RU" dirty="0" err="1"/>
              <a:t>Regular</a:t>
            </a: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801" y="2057400"/>
            <a:ext cx="4830792" cy="3811588"/>
          </a:xfrm>
        </p:spPr>
        <p:txBody>
          <a:bodyPr/>
          <a:lstStyle/>
          <a:p>
            <a:pPr marL="0" lvl="4">
              <a:spcBef>
                <a:spcPts val="1000"/>
              </a:spcBef>
            </a:pPr>
            <a:r>
              <a:rPr lang="ru-RU" sz="1800" dirty="0" err="1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Atyp</a:t>
            </a:r>
            <a:r>
              <a:rPr lang="ru-RU" sz="1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Display</a:t>
            </a:r>
            <a:r>
              <a:rPr lang="ru-RU" sz="1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Light</a:t>
            </a:r>
            <a:endParaRPr lang="ru-RU" sz="1800" dirty="0">
              <a:solidFill>
                <a:srgbClr val="000000"/>
              </a:solidFill>
              <a:latin typeface="Atyp Display Light" panose="00000400000000000000" pitchFamily="2" charset="0"/>
              <a:ea typeface="Atyp Display Light" panose="00000400000000000000" pitchFamily="2" charset="0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2FC28C9-20DC-474B-90AC-E1CE38E36D91}"/>
              </a:ext>
            </a:extLst>
          </p:cNvPr>
          <p:cNvSpPr txBox="1">
            <a:spLocks/>
          </p:cNvSpPr>
          <p:nvPr/>
        </p:nvSpPr>
        <p:spPr>
          <a:xfrm>
            <a:off x="5646379" y="865025"/>
            <a:ext cx="4660932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Место для фото или картинки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6F8207CB-26CA-48BE-BCA5-104ED152354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028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1" y="457200"/>
            <a:ext cx="4712207" cy="1600200"/>
          </a:xfrm>
        </p:spPr>
        <p:txBody>
          <a:bodyPr/>
          <a:lstStyle/>
          <a:p>
            <a:r>
              <a:rPr lang="ru-RU" dirty="0" err="1"/>
              <a:t>Atyp</a:t>
            </a:r>
            <a:r>
              <a:rPr lang="ru-RU" dirty="0"/>
              <a:t> </a:t>
            </a:r>
            <a:r>
              <a:rPr lang="ru-RU" dirty="0" err="1"/>
              <a:t>Display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916" y="2057400"/>
            <a:ext cx="4822189" cy="38115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err="1"/>
              <a:t>Atyp</a:t>
            </a:r>
            <a:r>
              <a:rPr lang="ru-RU" dirty="0"/>
              <a:t> Display Light </a:t>
            </a:r>
          </a:p>
          <a:p>
            <a:pPr>
              <a:lnSpc>
                <a:spcPct val="100000"/>
              </a:lnSpc>
            </a:pP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18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96" y="457200"/>
            <a:ext cx="4660932" cy="1600200"/>
          </a:xfrm>
        </p:spPr>
        <p:txBody>
          <a:bodyPr/>
          <a:lstStyle/>
          <a:p>
            <a:r>
              <a:rPr lang="ru-RU" dirty="0" err="1"/>
              <a:t>Atyp</a:t>
            </a:r>
            <a:r>
              <a:rPr lang="ru-RU" dirty="0"/>
              <a:t> </a:t>
            </a:r>
            <a:r>
              <a:rPr lang="ru-RU" dirty="0" err="1"/>
              <a:t>Display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408" y="2057400"/>
            <a:ext cx="4830792" cy="3811588"/>
          </a:xfrm>
        </p:spPr>
        <p:txBody>
          <a:bodyPr/>
          <a:lstStyle/>
          <a:p>
            <a:pPr marL="0" lvl="4">
              <a:spcBef>
                <a:spcPts val="1000"/>
              </a:spcBef>
            </a:pPr>
            <a:r>
              <a:rPr lang="ru-RU" sz="1800" dirty="0" err="1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Atyp</a:t>
            </a:r>
            <a:r>
              <a:rPr lang="ru-RU" sz="1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Display</a:t>
            </a:r>
            <a:r>
              <a:rPr lang="ru-RU" sz="1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Light</a:t>
            </a:r>
            <a:endParaRPr lang="ru-RU" sz="1800" dirty="0">
              <a:solidFill>
                <a:srgbClr val="000000"/>
              </a:solidFill>
              <a:latin typeface="Atyp Display Light" panose="00000400000000000000" pitchFamily="2" charset="0"/>
              <a:ea typeface="Atyp Display Light" panose="000004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9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9584049"/>
              </p:ext>
            </p:extLst>
          </p:nvPr>
        </p:nvGraphicFramePr>
        <p:xfrm>
          <a:off x="28575" y="1587500"/>
          <a:ext cx="5991225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405638"/>
              </p:ext>
            </p:extLst>
          </p:nvPr>
        </p:nvGraphicFramePr>
        <p:xfrm>
          <a:off x="5861635" y="1587500"/>
          <a:ext cx="6005513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Atyp</a:t>
            </a:r>
            <a:r>
              <a:rPr lang="ru-RU" dirty="0"/>
              <a:t> </a:t>
            </a:r>
            <a:r>
              <a:rPr lang="ru-RU" dirty="0" err="1"/>
              <a:t>Display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990089"/>
      </p:ext>
    </p:extLst>
  </p:cSld>
  <p:clrMapOvr>
    <a:masterClrMapping/>
  </p:clrMapOvr>
</p:sld>
</file>

<file path=ppt/theme/theme1.xml><?xml version="1.0" encoding="utf-8"?>
<a:theme xmlns:a="http://schemas.openxmlformats.org/drawingml/2006/main" name="ektu1">
  <a:themeElements>
    <a:clrScheme name="ВКТУ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00CC99"/>
      </a:accent1>
      <a:accent2>
        <a:srgbClr val="009972"/>
      </a:accent2>
      <a:accent3>
        <a:srgbClr val="007255"/>
      </a:accent3>
      <a:accent4>
        <a:srgbClr val="44C1A3"/>
      </a:accent4>
      <a:accent5>
        <a:srgbClr val="1B5337"/>
      </a:accent5>
      <a:accent6>
        <a:srgbClr val="007255"/>
      </a:accent6>
      <a:hlink>
        <a:srgbClr val="009972"/>
      </a:hlink>
      <a:folHlink>
        <a:srgbClr val="1B533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tu1" id="{89173662-0D82-4FB9-A7A4-E38935CC002B}" vid="{653D5BFE-428D-4AC9-85EA-D412BB6245E2}"/>
    </a:ext>
  </a:extLst>
</a:theme>
</file>

<file path=ppt/theme/theme2.xml><?xml version="1.0" encoding="utf-8"?>
<a:theme xmlns:a="http://schemas.openxmlformats.org/drawingml/2006/main" name="Тема2">
  <a:themeElements>
    <a:clrScheme name="Брендбук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988EA7D6-751C-40DE-81F7-AF91E07049C4}" vid="{30B6657A-A148-48EE-96C8-89F118FC7144}"/>
    </a:ext>
  </a:extLst>
</a:theme>
</file>

<file path=ppt/theme/theme3.xml><?xml version="1.0" encoding="utf-8"?>
<a:theme xmlns:a="http://schemas.openxmlformats.org/drawingml/2006/main" name="ВКТУ">
  <a:themeElements>
    <a:clrScheme name="ВКТУ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00CC99"/>
      </a:accent1>
      <a:accent2>
        <a:srgbClr val="009972"/>
      </a:accent2>
      <a:accent3>
        <a:srgbClr val="007255"/>
      </a:accent3>
      <a:accent4>
        <a:srgbClr val="44C1A3"/>
      </a:accent4>
      <a:accent5>
        <a:srgbClr val="1B5337"/>
      </a:accent5>
      <a:accent6>
        <a:srgbClr val="007255"/>
      </a:accent6>
      <a:hlink>
        <a:srgbClr val="009972"/>
      </a:hlink>
      <a:folHlink>
        <a:srgbClr val="1B533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КТУ" id="{8CE3C023-3B93-4A29-B83C-6B105928CAE8}" vid="{C61995AF-A7DE-4072-BFB5-E83D8843134F}"/>
    </a:ext>
  </a:extLst>
</a:theme>
</file>

<file path=ppt/theme/theme4.xml><?xml version="1.0" encoding="utf-8"?>
<a:theme xmlns:a="http://schemas.openxmlformats.org/drawingml/2006/main" name="1_Тема2">
  <a:themeElements>
    <a:clrScheme name="Брендбук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988EA7D6-751C-40DE-81F7-AF91E07049C4}" vid="{30B6657A-A148-48EE-96C8-89F118FC71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ektu1</Template>
  <TotalTime>576</TotalTime>
  <Words>74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Atyp Display</vt:lpstr>
      <vt:lpstr>Atyp Display Light</vt:lpstr>
      <vt:lpstr>Atyp Display Medium</vt:lpstr>
      <vt:lpstr>Calibri</vt:lpstr>
      <vt:lpstr>Calibri Light</vt:lpstr>
      <vt:lpstr>Wingdings</vt:lpstr>
      <vt:lpstr>ektu1</vt:lpstr>
      <vt:lpstr>Тема2</vt:lpstr>
      <vt:lpstr>ВКТУ</vt:lpstr>
      <vt:lpstr>1_Тема2</vt:lpstr>
      <vt:lpstr>Atyp Display Medium</vt:lpstr>
      <vt:lpstr>Atyp Display Regular  </vt:lpstr>
      <vt:lpstr>Atyp Display Regular  </vt:lpstr>
      <vt:lpstr>Atyp Display Regular  </vt:lpstr>
      <vt:lpstr>Презентация PowerPoint</vt:lpstr>
      <vt:lpstr>Atyp Display Regular </vt:lpstr>
      <vt:lpstr>Atyp Display Regular </vt:lpstr>
      <vt:lpstr>Atyp Display Regular </vt:lpstr>
      <vt:lpstr>Atyp Display Regular </vt:lpstr>
    </vt:vector>
  </TitlesOfParts>
  <Company>EKTU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Каримова</dc:creator>
  <cp:lastModifiedBy>Руслан</cp:lastModifiedBy>
  <cp:revision>15</cp:revision>
  <dcterms:created xsi:type="dcterms:W3CDTF">2024-02-09T07:19:24Z</dcterms:created>
  <dcterms:modified xsi:type="dcterms:W3CDTF">2024-02-16T08:18:15Z</dcterms:modified>
</cp:coreProperties>
</file>